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6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4" r:id="rId4"/>
    <p:sldId id="261" r:id="rId5"/>
    <p:sldId id="262" r:id="rId6"/>
    <p:sldId id="263" r:id="rId7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EA5816"/>
    <a:srgbClr val="9BA8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ia Kholiavko" userId="07a149160f10d369" providerId="LiveId" clId="{D8CDCDB1-91F3-4B4F-AB47-2F80A0A648FB}"/>
    <pc:docChg chg="undo custSel addSld delSld modSld">
      <pc:chgData name="Valeriia Kholiavko" userId="07a149160f10d369" providerId="LiveId" clId="{D8CDCDB1-91F3-4B4F-AB47-2F80A0A648FB}" dt="2022-10-12T13:36:29.008" v="609" actId="20577"/>
      <pc:docMkLst>
        <pc:docMk/>
      </pc:docMkLst>
      <pc:sldChg chg="addSp delSp modSp mod">
        <pc:chgData name="Valeriia Kholiavko" userId="07a149160f10d369" providerId="LiveId" clId="{D8CDCDB1-91F3-4B4F-AB47-2F80A0A648FB}" dt="2022-10-12T12:07:43.695" v="554" actId="1076"/>
        <pc:sldMkLst>
          <pc:docMk/>
          <pc:sldMk cId="4043737824" sldId="257"/>
        </pc:sldMkLst>
        <pc:spChg chg="mod">
          <ac:chgData name="Valeriia Kholiavko" userId="07a149160f10d369" providerId="LiveId" clId="{D8CDCDB1-91F3-4B4F-AB47-2F80A0A648FB}" dt="2022-10-12T12:06:39.284" v="540" actId="14100"/>
          <ac:spMkLst>
            <pc:docMk/>
            <pc:sldMk cId="4043737824" sldId="257"/>
            <ac:spMk id="2" creationId="{78FD68DA-43BA-4508-8DE2-BA9BB7B2FA5B}"/>
          </ac:spMkLst>
        </pc:spChg>
        <pc:spChg chg="mod">
          <ac:chgData name="Valeriia Kholiavko" userId="07a149160f10d369" providerId="LiveId" clId="{D8CDCDB1-91F3-4B4F-AB47-2F80A0A648FB}" dt="2022-10-12T12:07:32.728" v="552" actId="1076"/>
          <ac:spMkLst>
            <pc:docMk/>
            <pc:sldMk cId="4043737824" sldId="257"/>
            <ac:spMk id="3" creationId="{A8E9CFF2-3777-4FF4-A759-8491175B0B7C}"/>
          </ac:spMkLst>
        </pc:spChg>
        <pc:spChg chg="mod">
          <ac:chgData name="Valeriia Kholiavko" userId="07a149160f10d369" providerId="LiveId" clId="{D8CDCDB1-91F3-4B4F-AB47-2F80A0A648FB}" dt="2022-10-08T18:22:52.197" v="408" actId="207"/>
          <ac:spMkLst>
            <pc:docMk/>
            <pc:sldMk cId="4043737824" sldId="257"/>
            <ac:spMk id="4" creationId="{B598BE75-8F40-66A5-63F6-F91ACDEC1040}"/>
          </ac:spMkLst>
        </pc:spChg>
        <pc:spChg chg="add mod">
          <ac:chgData name="Valeriia Kholiavko" userId="07a149160f10d369" providerId="LiveId" clId="{D8CDCDB1-91F3-4B4F-AB47-2F80A0A648FB}" dt="2022-10-12T12:07:43.695" v="554" actId="1076"/>
          <ac:spMkLst>
            <pc:docMk/>
            <pc:sldMk cId="4043737824" sldId="257"/>
            <ac:spMk id="6" creationId="{B283AEC3-AC5F-AC37-293A-75C78E449526}"/>
          </ac:spMkLst>
        </pc:spChg>
        <pc:spChg chg="add del mod">
          <ac:chgData name="Valeriia Kholiavko" userId="07a149160f10d369" providerId="LiveId" clId="{D8CDCDB1-91F3-4B4F-AB47-2F80A0A648FB}" dt="2022-10-12T12:07:40.284" v="553" actId="21"/>
          <ac:spMkLst>
            <pc:docMk/>
            <pc:sldMk cId="4043737824" sldId="257"/>
            <ac:spMk id="7" creationId="{CC85AD1D-2DE3-B84D-57A2-5ED7704B4642}"/>
          </ac:spMkLst>
        </pc:spChg>
        <pc:spChg chg="add mod">
          <ac:chgData name="Valeriia Kholiavko" userId="07a149160f10d369" providerId="LiveId" clId="{D8CDCDB1-91F3-4B4F-AB47-2F80A0A648FB}" dt="2022-10-12T12:07:23.244" v="551" actId="20577"/>
          <ac:spMkLst>
            <pc:docMk/>
            <pc:sldMk cId="4043737824" sldId="257"/>
            <ac:spMk id="9" creationId="{8C725041-265E-E174-888C-C251E89DB2A9}"/>
          </ac:spMkLst>
        </pc:spChg>
        <pc:picChg chg="add mod">
          <ac:chgData name="Valeriia Kholiavko" userId="07a149160f10d369" providerId="LiveId" clId="{D8CDCDB1-91F3-4B4F-AB47-2F80A0A648FB}" dt="2022-10-12T12:06:28.020" v="538" actId="14100"/>
          <ac:picMkLst>
            <pc:docMk/>
            <pc:sldMk cId="4043737824" sldId="257"/>
            <ac:picMk id="8" creationId="{EEE93CE1-A235-EE7B-BC74-412FE91F2A4B}"/>
          </ac:picMkLst>
        </pc:picChg>
      </pc:sldChg>
      <pc:sldChg chg="modSp mod">
        <pc:chgData name="Valeriia Kholiavko" userId="07a149160f10d369" providerId="LiveId" clId="{D8CDCDB1-91F3-4B4F-AB47-2F80A0A648FB}" dt="2022-10-08T18:25:02.814" v="482" actId="27636"/>
        <pc:sldMkLst>
          <pc:docMk/>
          <pc:sldMk cId="191714609" sldId="258"/>
        </pc:sldMkLst>
        <pc:spChg chg="mod">
          <ac:chgData name="Valeriia Kholiavko" userId="07a149160f10d369" providerId="LiveId" clId="{D8CDCDB1-91F3-4B4F-AB47-2F80A0A648FB}" dt="2022-10-08T18:25:02.814" v="482" actId="27636"/>
          <ac:spMkLst>
            <pc:docMk/>
            <pc:sldMk cId="191714609" sldId="258"/>
            <ac:spMk id="3" creationId="{255E1F2F-E259-4EA8-9FFD-3A10AF541859}"/>
          </ac:spMkLst>
        </pc:spChg>
      </pc:sldChg>
      <pc:sldChg chg="modSp del mod">
        <pc:chgData name="Valeriia Kholiavko" userId="07a149160f10d369" providerId="LiveId" clId="{D8CDCDB1-91F3-4B4F-AB47-2F80A0A648FB}" dt="2022-10-08T18:18:02.664" v="308" actId="2696"/>
        <pc:sldMkLst>
          <pc:docMk/>
          <pc:sldMk cId="1448985913" sldId="259"/>
        </pc:sldMkLst>
        <pc:spChg chg="mod">
          <ac:chgData name="Valeriia Kholiavko" userId="07a149160f10d369" providerId="LiveId" clId="{D8CDCDB1-91F3-4B4F-AB47-2F80A0A648FB}" dt="2022-10-08T17:48:54.701" v="4" actId="20577"/>
          <ac:spMkLst>
            <pc:docMk/>
            <pc:sldMk cId="1448985913" sldId="259"/>
            <ac:spMk id="19" creationId="{79723656-539E-1E2D-181C-5BC358439DE7}"/>
          </ac:spMkLst>
        </pc:spChg>
      </pc:sldChg>
      <pc:sldChg chg="del">
        <pc:chgData name="Valeriia Kholiavko" userId="07a149160f10d369" providerId="LiveId" clId="{D8CDCDB1-91F3-4B4F-AB47-2F80A0A648FB}" dt="2022-10-08T18:00:17.549" v="104" actId="2696"/>
        <pc:sldMkLst>
          <pc:docMk/>
          <pc:sldMk cId="2998123433" sldId="260"/>
        </pc:sldMkLst>
      </pc:sldChg>
      <pc:sldChg chg="addSp modSp mod">
        <pc:chgData name="Valeriia Kholiavko" userId="07a149160f10d369" providerId="LiveId" clId="{D8CDCDB1-91F3-4B4F-AB47-2F80A0A648FB}" dt="2022-10-12T12:20:54.153" v="603" actId="1076"/>
        <pc:sldMkLst>
          <pc:docMk/>
          <pc:sldMk cId="3273826184" sldId="261"/>
        </pc:sldMkLst>
        <pc:spChg chg="mod">
          <ac:chgData name="Valeriia Kholiavko" userId="07a149160f10d369" providerId="LiveId" clId="{D8CDCDB1-91F3-4B4F-AB47-2F80A0A648FB}" dt="2022-10-08T17:51:33.633" v="7" actId="207"/>
          <ac:spMkLst>
            <pc:docMk/>
            <pc:sldMk cId="3273826184" sldId="261"/>
            <ac:spMk id="2" creationId="{922A1A11-57D6-CCCB-A01A-9210CF9EF852}"/>
          </ac:spMkLst>
        </pc:spChg>
        <pc:spChg chg="mod">
          <ac:chgData name="Valeriia Kholiavko" userId="07a149160f10d369" providerId="LiveId" clId="{D8CDCDB1-91F3-4B4F-AB47-2F80A0A648FB}" dt="2022-10-08T17:51:15.097" v="5" actId="255"/>
          <ac:spMkLst>
            <pc:docMk/>
            <pc:sldMk cId="3273826184" sldId="261"/>
            <ac:spMk id="4" creationId="{AFC10E63-BC96-19C3-10BA-CCDEAF5F3F06}"/>
          </ac:spMkLst>
        </pc:spChg>
        <pc:spChg chg="add mod">
          <ac:chgData name="Valeriia Kholiavko" userId="07a149160f10d369" providerId="LiveId" clId="{D8CDCDB1-91F3-4B4F-AB47-2F80A0A648FB}" dt="2022-10-12T12:20:54.153" v="603" actId="1076"/>
          <ac:spMkLst>
            <pc:docMk/>
            <pc:sldMk cId="3273826184" sldId="261"/>
            <ac:spMk id="6" creationId="{EB5AEFFA-9B8B-792E-50E8-7B0BFA9901E9}"/>
          </ac:spMkLst>
        </pc:spChg>
        <pc:picChg chg="add mod">
          <ac:chgData name="Valeriia Kholiavko" userId="07a149160f10d369" providerId="LiveId" clId="{D8CDCDB1-91F3-4B4F-AB47-2F80A0A648FB}" dt="2022-10-12T12:08:03.592" v="558" actId="1076"/>
          <ac:picMkLst>
            <pc:docMk/>
            <pc:sldMk cId="3273826184" sldId="261"/>
            <ac:picMk id="5" creationId="{36FF121D-ECB7-6E6C-2DA1-FC9351D18736}"/>
          </ac:picMkLst>
        </pc:picChg>
      </pc:sldChg>
      <pc:sldChg chg="addSp modSp mod">
        <pc:chgData name="Valeriia Kholiavko" userId="07a149160f10d369" providerId="LiveId" clId="{D8CDCDB1-91F3-4B4F-AB47-2F80A0A648FB}" dt="2022-10-12T12:08:14.511" v="561" actId="1076"/>
        <pc:sldMkLst>
          <pc:docMk/>
          <pc:sldMk cId="4269814855" sldId="262"/>
        </pc:sldMkLst>
        <pc:spChg chg="mod">
          <ac:chgData name="Valeriia Kholiavko" userId="07a149160f10d369" providerId="LiveId" clId="{D8CDCDB1-91F3-4B4F-AB47-2F80A0A648FB}" dt="2022-10-08T17:52:51.819" v="8" actId="255"/>
          <ac:spMkLst>
            <pc:docMk/>
            <pc:sldMk cId="4269814855" sldId="262"/>
            <ac:spMk id="4" creationId="{D47CAF3F-228D-F0D7-29E3-28445F97242F}"/>
          </ac:spMkLst>
        </pc:spChg>
        <pc:spChg chg="mod">
          <ac:chgData name="Valeriia Kholiavko" userId="07a149160f10d369" providerId="LiveId" clId="{D8CDCDB1-91F3-4B4F-AB47-2F80A0A648FB}" dt="2022-10-08T17:57:23.758" v="88" actId="207"/>
          <ac:spMkLst>
            <pc:docMk/>
            <pc:sldMk cId="4269814855" sldId="262"/>
            <ac:spMk id="5" creationId="{6770CD0D-FBB0-26F7-BEBD-F4343DD02E19}"/>
          </ac:spMkLst>
        </pc:spChg>
        <pc:picChg chg="add mod">
          <ac:chgData name="Valeriia Kholiavko" userId="07a149160f10d369" providerId="LiveId" clId="{D8CDCDB1-91F3-4B4F-AB47-2F80A0A648FB}" dt="2022-10-12T12:08:14.511" v="561" actId="1076"/>
          <ac:picMkLst>
            <pc:docMk/>
            <pc:sldMk cId="4269814855" sldId="262"/>
            <ac:picMk id="2" creationId="{2C78DB0C-79E5-C45B-788D-62D180EB3DAF}"/>
          </ac:picMkLst>
        </pc:picChg>
      </pc:sldChg>
      <pc:sldChg chg="addSp modSp mod">
        <pc:chgData name="Valeriia Kholiavko" userId="07a149160f10d369" providerId="LiveId" clId="{D8CDCDB1-91F3-4B4F-AB47-2F80A0A648FB}" dt="2022-10-12T13:36:29.008" v="609" actId="20577"/>
        <pc:sldMkLst>
          <pc:docMk/>
          <pc:sldMk cId="2295949843" sldId="263"/>
        </pc:sldMkLst>
        <pc:spChg chg="mod">
          <ac:chgData name="Valeriia Kholiavko" userId="07a149160f10d369" providerId="LiveId" clId="{D8CDCDB1-91F3-4B4F-AB47-2F80A0A648FB}" dt="2022-10-12T13:36:29.008" v="609" actId="20577"/>
          <ac:spMkLst>
            <pc:docMk/>
            <pc:sldMk cId="2295949843" sldId="263"/>
            <ac:spMk id="5" creationId="{9EAF6453-1C57-1784-40DF-8AF4F41DE3AB}"/>
          </ac:spMkLst>
        </pc:spChg>
        <pc:picChg chg="add mod">
          <ac:chgData name="Valeriia Kholiavko" userId="07a149160f10d369" providerId="LiveId" clId="{D8CDCDB1-91F3-4B4F-AB47-2F80A0A648FB}" dt="2022-10-12T12:08:20.013" v="563" actId="1076"/>
          <ac:picMkLst>
            <pc:docMk/>
            <pc:sldMk cId="2295949843" sldId="263"/>
            <ac:picMk id="4" creationId="{EC871443-40F8-7C31-1818-B3FA05BCD241}"/>
          </ac:picMkLst>
        </pc:picChg>
      </pc:sldChg>
      <pc:sldChg chg="addSp delSp modSp new mod">
        <pc:chgData name="Valeriia Kholiavko" userId="07a149160f10d369" providerId="LiveId" clId="{D8CDCDB1-91F3-4B4F-AB47-2F80A0A648FB}" dt="2022-10-12T12:08:09.260" v="559" actId="1076"/>
        <pc:sldMkLst>
          <pc:docMk/>
          <pc:sldMk cId="3021491260" sldId="264"/>
        </pc:sldMkLst>
        <pc:spChg chg="mod">
          <ac:chgData name="Valeriia Kholiavko" userId="07a149160f10d369" providerId="LiveId" clId="{D8CDCDB1-91F3-4B4F-AB47-2F80A0A648FB}" dt="2022-10-08T18:20:30.968" v="318" actId="255"/>
          <ac:spMkLst>
            <pc:docMk/>
            <pc:sldMk cId="3021491260" sldId="264"/>
            <ac:spMk id="2" creationId="{3B8A7F27-0C05-0B8D-724C-709524DAB66D}"/>
          </ac:spMkLst>
        </pc:spChg>
        <pc:spChg chg="add mod">
          <ac:chgData name="Valeriia Kholiavko" userId="07a149160f10d369" providerId="LiveId" clId="{D8CDCDB1-91F3-4B4F-AB47-2F80A0A648FB}" dt="2022-10-08T18:07:50.963" v="206" actId="1076"/>
          <ac:spMkLst>
            <pc:docMk/>
            <pc:sldMk cId="3021491260" sldId="264"/>
            <ac:spMk id="6" creationId="{E8086347-D350-51D1-7FDE-1636FE452D12}"/>
          </ac:spMkLst>
        </pc:spChg>
        <pc:spChg chg="add mod">
          <ac:chgData name="Valeriia Kholiavko" userId="07a149160f10d369" providerId="LiveId" clId="{D8CDCDB1-91F3-4B4F-AB47-2F80A0A648FB}" dt="2022-10-08T18:08:40.985" v="214" actId="1076"/>
          <ac:spMkLst>
            <pc:docMk/>
            <pc:sldMk cId="3021491260" sldId="264"/>
            <ac:spMk id="7" creationId="{D36899DA-8AAA-AD97-5CBB-9EF71D2C0A89}"/>
          </ac:spMkLst>
        </pc:spChg>
        <pc:spChg chg="add mod">
          <ac:chgData name="Valeriia Kholiavko" userId="07a149160f10d369" providerId="LiveId" clId="{D8CDCDB1-91F3-4B4F-AB47-2F80A0A648FB}" dt="2022-10-08T18:08:37.677" v="213" actId="1076"/>
          <ac:spMkLst>
            <pc:docMk/>
            <pc:sldMk cId="3021491260" sldId="264"/>
            <ac:spMk id="8" creationId="{17A2113D-ACF2-4968-9824-800F2171506A}"/>
          </ac:spMkLst>
        </pc:spChg>
        <pc:spChg chg="add mod">
          <ac:chgData name="Valeriia Kholiavko" userId="07a149160f10d369" providerId="LiveId" clId="{D8CDCDB1-91F3-4B4F-AB47-2F80A0A648FB}" dt="2022-10-08T18:08:32.779" v="212" actId="1076"/>
          <ac:spMkLst>
            <pc:docMk/>
            <pc:sldMk cId="3021491260" sldId="264"/>
            <ac:spMk id="9" creationId="{A0786D5A-3D93-DD29-6AF4-B461E1E6DCE1}"/>
          </ac:spMkLst>
        </pc:spChg>
        <pc:spChg chg="add mod">
          <ac:chgData name="Valeriia Kholiavko" userId="07a149160f10d369" providerId="LiveId" clId="{D8CDCDB1-91F3-4B4F-AB47-2F80A0A648FB}" dt="2022-10-08T18:08:45.769" v="215" actId="1076"/>
          <ac:spMkLst>
            <pc:docMk/>
            <pc:sldMk cId="3021491260" sldId="264"/>
            <ac:spMk id="10" creationId="{CA82DB98-25D4-2042-5798-3CDF1C6033E5}"/>
          </ac:spMkLst>
        </pc:spChg>
        <pc:spChg chg="add mod">
          <ac:chgData name="Valeriia Kholiavko" userId="07a149160f10d369" providerId="LiveId" clId="{D8CDCDB1-91F3-4B4F-AB47-2F80A0A648FB}" dt="2022-10-08T18:08:58.944" v="217" actId="1076"/>
          <ac:spMkLst>
            <pc:docMk/>
            <pc:sldMk cId="3021491260" sldId="264"/>
            <ac:spMk id="11" creationId="{84DD3B41-6B7C-C9F9-2D8F-C6C79B41EDD9}"/>
          </ac:spMkLst>
        </pc:spChg>
        <pc:spChg chg="add mod">
          <ac:chgData name="Valeriia Kholiavko" userId="07a149160f10d369" providerId="LiveId" clId="{D8CDCDB1-91F3-4B4F-AB47-2F80A0A648FB}" dt="2022-10-08T18:09:08.837" v="219" actId="1076"/>
          <ac:spMkLst>
            <pc:docMk/>
            <pc:sldMk cId="3021491260" sldId="264"/>
            <ac:spMk id="12" creationId="{EA424BE2-0D09-6F65-B2B5-73188FCD68C3}"/>
          </ac:spMkLst>
        </pc:spChg>
        <pc:spChg chg="add mod">
          <ac:chgData name="Valeriia Kholiavko" userId="07a149160f10d369" providerId="LiveId" clId="{D8CDCDB1-91F3-4B4F-AB47-2F80A0A648FB}" dt="2022-10-08T18:09:20.194" v="221" actId="1076"/>
          <ac:spMkLst>
            <pc:docMk/>
            <pc:sldMk cId="3021491260" sldId="264"/>
            <ac:spMk id="13" creationId="{675B8455-CBFF-B32D-7C2C-B478588D961C}"/>
          </ac:spMkLst>
        </pc:spChg>
        <pc:spChg chg="add mod">
          <ac:chgData name="Valeriia Kholiavko" userId="07a149160f10d369" providerId="LiveId" clId="{D8CDCDB1-91F3-4B4F-AB47-2F80A0A648FB}" dt="2022-10-08T18:08:51.407" v="216" actId="1076"/>
          <ac:spMkLst>
            <pc:docMk/>
            <pc:sldMk cId="3021491260" sldId="264"/>
            <ac:spMk id="14" creationId="{CD898072-3E27-A5DB-9A51-4233E41A3301}"/>
          </ac:spMkLst>
        </pc:spChg>
        <pc:spChg chg="add mod">
          <ac:chgData name="Valeriia Kholiavko" userId="07a149160f10d369" providerId="LiveId" clId="{D8CDCDB1-91F3-4B4F-AB47-2F80A0A648FB}" dt="2022-10-08T18:09:04.099" v="218" actId="1076"/>
          <ac:spMkLst>
            <pc:docMk/>
            <pc:sldMk cId="3021491260" sldId="264"/>
            <ac:spMk id="15" creationId="{B33FF891-8BAC-36C8-94DC-97D5859F9218}"/>
          </ac:spMkLst>
        </pc:spChg>
        <pc:spChg chg="add mod">
          <ac:chgData name="Valeriia Kholiavko" userId="07a149160f10d369" providerId="LiveId" clId="{D8CDCDB1-91F3-4B4F-AB47-2F80A0A648FB}" dt="2022-10-08T18:09:13.934" v="220" actId="1076"/>
          <ac:spMkLst>
            <pc:docMk/>
            <pc:sldMk cId="3021491260" sldId="264"/>
            <ac:spMk id="16" creationId="{C6EE6F58-9BA2-A040-ADD5-D6ADED945CFA}"/>
          </ac:spMkLst>
        </pc:spChg>
        <pc:spChg chg="add del mod">
          <ac:chgData name="Valeriia Kholiavko" userId="07a149160f10d369" providerId="LiveId" clId="{D8CDCDB1-91F3-4B4F-AB47-2F80A0A648FB}" dt="2022-10-08T18:07:17.987" v="202"/>
          <ac:spMkLst>
            <pc:docMk/>
            <pc:sldMk cId="3021491260" sldId="264"/>
            <ac:spMk id="17" creationId="{6A9E3460-9ECC-E540-3BDF-0283BEB73677}"/>
          </ac:spMkLst>
        </pc:spChg>
        <pc:spChg chg="add mod">
          <ac:chgData name="Valeriia Kholiavko" userId="07a149160f10d369" providerId="LiveId" clId="{D8CDCDB1-91F3-4B4F-AB47-2F80A0A648FB}" dt="2022-10-08T18:09:24.538" v="222" actId="1076"/>
          <ac:spMkLst>
            <pc:docMk/>
            <pc:sldMk cId="3021491260" sldId="264"/>
            <ac:spMk id="18" creationId="{78B1386B-96BF-D109-C1FB-857D54D86AB1}"/>
          </ac:spMkLst>
        </pc:spChg>
        <pc:spChg chg="add mod">
          <ac:chgData name="Valeriia Kholiavko" userId="07a149160f10d369" providerId="LiveId" clId="{D8CDCDB1-91F3-4B4F-AB47-2F80A0A648FB}" dt="2022-10-08T18:17:27.324" v="307" actId="207"/>
          <ac:spMkLst>
            <pc:docMk/>
            <pc:sldMk cId="3021491260" sldId="264"/>
            <ac:spMk id="19" creationId="{7001B5E2-6731-0162-2FF6-82FFC87A03B8}"/>
          </ac:spMkLst>
        </pc:spChg>
        <pc:spChg chg="add mod">
          <ac:chgData name="Valeriia Kholiavko" userId="07a149160f10d369" providerId="LiveId" clId="{D8CDCDB1-91F3-4B4F-AB47-2F80A0A648FB}" dt="2022-10-08T18:18:56.280" v="317" actId="20577"/>
          <ac:spMkLst>
            <pc:docMk/>
            <pc:sldMk cId="3021491260" sldId="264"/>
            <ac:spMk id="20" creationId="{9E4D2532-564D-801D-62FD-A0ECD32568C8}"/>
          </ac:spMkLst>
        </pc:spChg>
        <pc:spChg chg="add mod">
          <ac:chgData name="Valeriia Kholiavko" userId="07a149160f10d369" providerId="LiveId" clId="{D8CDCDB1-91F3-4B4F-AB47-2F80A0A648FB}" dt="2022-10-08T18:13:12.445" v="277" actId="1076"/>
          <ac:spMkLst>
            <pc:docMk/>
            <pc:sldMk cId="3021491260" sldId="264"/>
            <ac:spMk id="21" creationId="{7C4B0CFE-668B-C0AA-002B-06AD3184565E}"/>
          </ac:spMkLst>
        </pc:spChg>
        <pc:spChg chg="add mod ord">
          <ac:chgData name="Valeriia Kholiavko" userId="07a149160f10d369" providerId="LiveId" clId="{D8CDCDB1-91F3-4B4F-AB47-2F80A0A648FB}" dt="2022-10-08T18:13:37.960" v="279" actId="207"/>
          <ac:spMkLst>
            <pc:docMk/>
            <pc:sldMk cId="3021491260" sldId="264"/>
            <ac:spMk id="22" creationId="{310CEB49-9768-3ADE-1584-C4977CE3CC3F}"/>
          </ac:spMkLst>
        </pc:spChg>
        <pc:spChg chg="add mod">
          <ac:chgData name="Valeriia Kholiavko" userId="07a149160f10d369" providerId="LiveId" clId="{D8CDCDB1-91F3-4B4F-AB47-2F80A0A648FB}" dt="2022-10-08T18:14:28.730" v="303" actId="1076"/>
          <ac:spMkLst>
            <pc:docMk/>
            <pc:sldMk cId="3021491260" sldId="264"/>
            <ac:spMk id="23" creationId="{59E01E1B-971B-0F0B-C8A9-B72BADD220FD}"/>
          </ac:spMkLst>
        </pc:spChg>
        <pc:picChg chg="add mod modCrop">
          <ac:chgData name="Valeriia Kholiavko" userId="07a149160f10d369" providerId="LiveId" clId="{D8CDCDB1-91F3-4B4F-AB47-2F80A0A648FB}" dt="2022-10-08T18:08:19.727" v="209" actId="1076"/>
          <ac:picMkLst>
            <pc:docMk/>
            <pc:sldMk cId="3021491260" sldId="264"/>
            <ac:picMk id="4" creationId="{3015C696-C43C-DE40-339A-C14CD12161CB}"/>
          </ac:picMkLst>
        </pc:picChg>
        <pc:picChg chg="add mod">
          <ac:chgData name="Valeriia Kholiavko" userId="07a149160f10d369" providerId="LiveId" clId="{D8CDCDB1-91F3-4B4F-AB47-2F80A0A648FB}" dt="2022-10-08T18:09:29.644" v="224" actId="14100"/>
          <ac:picMkLst>
            <pc:docMk/>
            <pc:sldMk cId="3021491260" sldId="264"/>
            <ac:picMk id="5" creationId="{7FFC3283-026E-C008-0C21-09C4992D5557}"/>
          </ac:picMkLst>
        </pc:picChg>
        <pc:picChg chg="add mod">
          <ac:chgData name="Valeriia Kholiavko" userId="07a149160f10d369" providerId="LiveId" clId="{D8CDCDB1-91F3-4B4F-AB47-2F80A0A648FB}" dt="2022-10-12T12:08:09.260" v="559" actId="1076"/>
          <ac:picMkLst>
            <pc:docMk/>
            <pc:sldMk cId="3021491260" sldId="264"/>
            <ac:picMk id="17" creationId="{CE5DDA27-91B3-4029-9CFB-6C387451619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E10CE4-0AEF-4BAF-A7E0-9658501A1783}" type="datetime1">
              <a:rPr lang="uk-UA" smtClean="0"/>
              <a:pPr rtl="0"/>
              <a:t>09.01.2023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96D678-0CBC-4120-B2EA-DA48EA9EEA6C}" type="datetime1">
              <a:rPr lang="uk-UA" smtClean="0"/>
              <a:pPr rtl="0"/>
              <a:t>09.01.2023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"/>
              <a:t>Зразки заголовків</a:t>
            </a:r>
            <a:endParaRPr lang="en-US"/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D1EC39-490E-4AE8-92CB-DE9518FDD1BD}" type="datetime1">
              <a:rPr lang="uk-UA" smtClean="0"/>
              <a:pPr rtl="0"/>
              <a:t>09.01.2023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4A78F6-72DB-416E-B2B1-9040BCAD9E9D}" type="datetime1">
              <a:rPr lang="uk-UA" smtClean="0"/>
              <a:pPr rtl="0"/>
              <a:t>09.01.2023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B12714-5B97-4F13-9792-6D53EADE4894}" type="datetime1">
              <a:rPr lang="uk-UA" smtClean="0"/>
              <a:pPr rtl="0"/>
              <a:t>09.01.2023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Місце для номера слайда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F0AF5F-7003-4DD2-8176-01461E5D019D}" type="datetime1">
              <a:rPr lang="uk-UA" smtClean="0"/>
              <a:pPr rtl="0"/>
              <a:t>09.01.2023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50B06-0C76-4044-B569-A7DE6500F95B}" type="datetime1">
              <a:rPr lang="uk-UA" smtClean="0"/>
              <a:pPr rtl="0"/>
              <a:t>09.01.2023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Місце для номера слайда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28E885-5816-420A-9D42-2FEF30285AD2}" type="datetime1">
              <a:rPr lang="uk-UA" smtClean="0"/>
              <a:pPr rtl="0"/>
              <a:t>09.01.2023</a:t>
            </a:fld>
            <a:endParaRPr lang="en-US" dirty="0"/>
          </a:p>
        </p:txBody>
      </p:sp>
      <p:sp>
        <p:nvSpPr>
          <p:cNvPr id="9" name="Місце для нижнього колонтитула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Місце для номера слайда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F90331-8470-4DAA-A3A0-CA149191E13B}" type="datetime1">
              <a:rPr lang="uk-UA" smtClean="0"/>
              <a:pPr rtl="0"/>
              <a:t>09.01.2023</a:t>
            </a:fld>
            <a:endParaRPr lang="en-US" dirty="0"/>
          </a:p>
        </p:txBody>
      </p:sp>
      <p:sp>
        <p:nvSpPr>
          <p:cNvPr id="11" name="Місце для нижнього колонтитула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Місце для номера слайда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6" name="Місце для дати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C95A89-DE92-4CEC-84F2-B31945BCA6E4}" type="datetime1">
              <a:rPr lang="uk-UA" smtClean="0"/>
              <a:pPr rtl="0"/>
              <a:t>09.01.2023</a:t>
            </a:fld>
            <a:endParaRPr lang="en-US" dirty="0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1F2CEA-8735-4CB5-A8E4-796AAFC6E7DA}" type="datetime1">
              <a:rPr lang="uk-UA" smtClean="0"/>
              <a:pPr rtl="0"/>
              <a:t>09.01.2023</a:t>
            </a:fld>
            <a:endParaRPr lang="en-US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89DF9F9-C3E5-4342-B0AC-4484E4AF4438}" type="datetime1">
              <a:rPr lang="uk-UA" smtClean="0"/>
              <a:pPr rtl="0"/>
              <a:t>09.01.2023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B7FA476F-E2E0-4285-BE13-EC00DD3E8A1C}" type="datetime1">
              <a:rPr lang="uk-UA" smtClean="0"/>
              <a:pPr rtl="0"/>
              <a:t>09.01.2023</a:t>
            </a:fld>
            <a:endParaRPr lang="en-US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" dirty="0"/>
              <a:t>Зразок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uk" dirty="0"/>
              <a:t>Зразки заголовків</a:t>
            </a:r>
          </a:p>
          <a:p>
            <a:pPr lvl="1" rtl="0"/>
            <a:r>
              <a:rPr lang="uk" dirty="0"/>
              <a:t>Другий рівень</a:t>
            </a:r>
          </a:p>
          <a:p>
            <a:pPr lvl="2" rtl="0"/>
            <a:r>
              <a:rPr lang="uk" dirty="0"/>
              <a:t>Третій рівень</a:t>
            </a:r>
          </a:p>
          <a:p>
            <a:pPr lvl="3" rtl="0"/>
            <a:r>
              <a:rPr lang="uk" dirty="0"/>
              <a:t>Четвертий рівень</a:t>
            </a:r>
          </a:p>
          <a:p>
            <a:pPr lvl="4" rtl="0"/>
            <a:r>
              <a:rPr lang="uk" dirty="0"/>
              <a:t>П’ятий рівень</a:t>
            </a:r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72DE5ED-A30D-4234-8893-A9691FA5F80E}" type="datetime1">
              <a:rPr lang="uk-UA" smtClean="0"/>
              <a:pPr rtl="0"/>
              <a:t>09.01.2023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341-2022-%D0%BF/stru#Stru" TargetMode="External"/><Relationship Id="rId2" Type="http://schemas.openxmlformats.org/officeDocument/2006/relationships/hyperlink" Target="https://zakon.rada.gov.ua/laws/main/l51462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zakon.rada.gov.ua/laws/show/341-2022-%D0%BF/con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842268"/>
            <a:ext cx="6569454" cy="2449336"/>
          </a:xfrm>
        </p:spPr>
        <p:txBody>
          <a:bodyPr rtlCol="0">
            <a:normAutofit/>
          </a:bodyPr>
          <a:lstStyle/>
          <a:p>
            <a:pPr algn="ctr" rtl="0"/>
            <a:r>
              <a:rPr lang="uk" sz="8000" dirty="0">
                <a:solidFill>
                  <a:srgbClr val="002060"/>
                </a:solidFill>
              </a:rPr>
              <a:t>Поради для аспірантів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8984" y="3326926"/>
            <a:ext cx="6269347" cy="1021498"/>
          </a:xfrm>
        </p:spPr>
        <p:txBody>
          <a:bodyPr rtlCol="0">
            <a:noAutofit/>
          </a:bodyPr>
          <a:lstStyle/>
          <a:p>
            <a:pPr algn="ctr" rtl="0"/>
            <a:r>
              <a:rPr lang="uk-UA" sz="3200" b="1" i="1" dirty="0">
                <a:solidFill>
                  <a:srgbClr val="002060"/>
                </a:solidFill>
              </a:rPr>
              <a:t>Я</a:t>
            </a:r>
            <a:r>
              <a:rPr lang="uk" sz="3200" b="1" i="1" dirty="0">
                <a:solidFill>
                  <a:srgbClr val="002060"/>
                </a:solidFill>
              </a:rPr>
              <a:t>к вчасно підготувати та захистити дисертацію </a:t>
            </a:r>
          </a:p>
        </p:txBody>
      </p:sp>
      <p:pic>
        <p:nvPicPr>
          <p:cNvPr id="5" name="Рисунок 4" descr="Зображення опис якого включає слова: будівля, сидіти, лавка, збоку&#10;&#10;Автоматично створений опис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xmlns="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98BE75-8F40-66A5-63F6-F91ACDEC1040}"/>
              </a:ext>
            </a:extLst>
          </p:cNvPr>
          <p:cNvSpPr txBox="1"/>
          <p:nvPr/>
        </p:nvSpPr>
        <p:spPr>
          <a:xfrm>
            <a:off x="7829899" y="4750216"/>
            <a:ext cx="422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Вчений секретар Університету</a:t>
            </a:r>
          </a:p>
          <a:p>
            <a:pPr algn="r"/>
            <a:r>
              <a:rPr lang="uk-UA" sz="2400" dirty="0">
                <a:solidFill>
                  <a:srgbClr val="002060"/>
                </a:solidFill>
              </a:rPr>
              <a:t>Валерія ХОЛЯВКО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83AEC3-AC5F-AC37-293A-75C78E449526}"/>
              </a:ext>
            </a:extLst>
          </p:cNvPr>
          <p:cNvSpPr txBox="1"/>
          <p:nvPr/>
        </p:nvSpPr>
        <p:spPr>
          <a:xfrm>
            <a:off x="4813757" y="6370195"/>
            <a:ext cx="2564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12 жовтня 2022 року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EEE93CE1-A235-EE7B-BC74-412FE91F2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531"/>
          <a:stretch/>
        </p:blipFill>
        <p:spPr bwMode="auto">
          <a:xfrm>
            <a:off x="4706287" y="-23504"/>
            <a:ext cx="957396" cy="12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725041-265E-E174-888C-C251E89DB2A9}"/>
              </a:ext>
            </a:extLst>
          </p:cNvPr>
          <p:cNvSpPr txBox="1"/>
          <p:nvPr/>
        </p:nvSpPr>
        <p:spPr>
          <a:xfrm>
            <a:off x="5600938" y="166742"/>
            <a:ext cx="632101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b="1" spc="130" dirty="0">
                <a:solidFill>
                  <a:srgbClr val="131563"/>
                </a:solidFill>
                <a:latin typeface="Exo 2"/>
              </a:rPr>
              <a:t>Національний технічний університет України </a:t>
            </a:r>
          </a:p>
          <a:p>
            <a:r>
              <a:rPr lang="uk-UA" sz="1700" b="1" spc="130" dirty="0">
                <a:solidFill>
                  <a:srgbClr val="131563"/>
                </a:solidFill>
                <a:latin typeface="Exo 2"/>
              </a:rPr>
              <a:t>«Київський політехнічний інститут</a:t>
            </a:r>
          </a:p>
          <a:p>
            <a:r>
              <a:rPr lang="uk-UA" sz="1700" b="1" spc="130" dirty="0">
                <a:solidFill>
                  <a:srgbClr val="131563"/>
                </a:solidFill>
                <a:latin typeface="Exo 2"/>
              </a:rPr>
              <a:t> імені Ігоря Сікорського»</a:t>
            </a:r>
            <a:endParaRPr lang="ru-RU" sz="1700" b="1" spc="130" dirty="0">
              <a:solidFill>
                <a:srgbClr val="131563"/>
              </a:solidFill>
              <a:latin typeface="Exo 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кутник 46">
            <a:extLst>
              <a:ext uri="{FF2B5EF4-FFF2-40B4-BE49-F238E27FC236}">
                <a16:creationId xmlns:a16="http://schemas.microsoft.com/office/drawing/2014/main" xmlns="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820" y="758952"/>
            <a:ext cx="10539860" cy="3892168"/>
          </a:xfrm>
        </p:spPr>
        <p:txBody>
          <a:bodyPr rtlCol="0" anchor="ctr">
            <a:noAutofit/>
          </a:bodyPr>
          <a:lstStyle/>
          <a:p>
            <a:pPr lvl="0" algn="ctr" rtl="0"/>
            <a:r>
              <a:rPr lang="uk" sz="4800" b="1" i="1" dirty="0">
                <a:solidFill>
                  <a:srgbClr val="FFFFFF"/>
                </a:solidFill>
              </a:rPr>
              <a:t>Науковець</a:t>
            </a:r>
            <a:r>
              <a:rPr lang="uk" sz="4800" i="1" dirty="0">
                <a:solidFill>
                  <a:srgbClr val="FFFFFF"/>
                </a:solidFill>
              </a:rPr>
              <a:t> – це людина, яка вміє читати наукову літературу, виконувати експериментальні дослідження, узагальнювати результати та робити висновки</a:t>
            </a:r>
          </a:p>
        </p:txBody>
      </p:sp>
      <p:sp>
        <p:nvSpPr>
          <p:cNvPr id="49" name="Прямокутник 48">
            <a:extLst>
              <a:ext uri="{FF2B5EF4-FFF2-40B4-BE49-F238E27FC236}">
                <a16:creationId xmlns:a16="http://schemas.microsoft.com/office/drawing/2014/main" xmlns="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5225240"/>
            <a:ext cx="10766829" cy="1143000"/>
          </a:xfrm>
        </p:spPr>
        <p:txBody>
          <a:bodyPr rtlCol="0">
            <a:normAutofit fontScale="92500" lnSpcReduction="10000"/>
          </a:bodyPr>
          <a:lstStyle/>
          <a:p>
            <a:pPr algn="r" rtl="0"/>
            <a:r>
              <a:rPr lang="uk" dirty="0">
                <a:solidFill>
                  <a:srgbClr val="FFFFFF"/>
                </a:solidFill>
              </a:rPr>
              <a:t> </a:t>
            </a:r>
          </a:p>
          <a:p>
            <a:pPr algn="r" rtl="0"/>
            <a:r>
              <a:rPr lang="en-US" sz="3600" dirty="0">
                <a:solidFill>
                  <a:schemeClr val="bg1"/>
                </a:solidFill>
              </a:rPr>
              <a:t>P.S.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Та може вчасно захистити дисертацію </a:t>
            </a:r>
            <a:r>
              <a:rPr lang="uk-UA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u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увій: вертикальний 21">
            <a:extLst>
              <a:ext uri="{FF2B5EF4-FFF2-40B4-BE49-F238E27FC236}">
                <a16:creationId xmlns:a16="http://schemas.microsoft.com/office/drawing/2014/main" xmlns="" id="{310CEB49-9768-3ADE-1584-C4977CE3CC3F}"/>
              </a:ext>
            </a:extLst>
          </p:cNvPr>
          <p:cNvSpPr/>
          <p:nvPr/>
        </p:nvSpPr>
        <p:spPr>
          <a:xfrm>
            <a:off x="59550" y="2075389"/>
            <a:ext cx="2335054" cy="2707221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8A7F27-0C05-0B8D-724C-709524DA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rgbClr val="002060"/>
                </a:solidFill>
              </a:rPr>
              <a:t>НАВЧАННЯ В АСПІРАНТУРІ. Акценти.</a:t>
            </a:r>
            <a:endParaRPr lang="uk-UA" sz="440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9B09D4A6-FED5-4A15-D61E-0E0FBA8E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C95A89-DE92-4CEC-84F2-B31945BCA6E4}" type="datetime1">
              <a:rPr lang="uk-UA" smtClean="0"/>
              <a:pPr rtl="0"/>
              <a:t>09.01.2023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15C696-C43C-DE40-339A-C14CD12161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965"/>
          <a:stretch/>
        </p:blipFill>
        <p:spPr>
          <a:xfrm>
            <a:off x="2356581" y="1963209"/>
            <a:ext cx="6880404" cy="3147320"/>
          </a:xfrm>
          <a:prstGeom prst="rect">
            <a:avLst/>
          </a:prstGeom>
        </p:spPr>
      </p:pic>
      <p:pic>
        <p:nvPicPr>
          <p:cNvPr id="5" name="Picture 16" descr="Переглянути вихідне зображення">
            <a:extLst>
              <a:ext uri="{FF2B5EF4-FFF2-40B4-BE49-F238E27FC236}">
                <a16:creationId xmlns:a16="http://schemas.microsoft.com/office/drawing/2014/main" xmlns="" id="{7FFC3283-026E-C008-0C21-09C4992D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0675" y="1930337"/>
            <a:ext cx="1673966" cy="179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086347-D350-51D1-7FDE-1636FE452D12}"/>
              </a:ext>
            </a:extLst>
          </p:cNvPr>
          <p:cNvSpPr txBox="1"/>
          <p:nvPr/>
        </p:nvSpPr>
        <p:spPr>
          <a:xfrm>
            <a:off x="3190181" y="4416642"/>
            <a:ext cx="82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1 рік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6899DA-8AAA-AD97-5CBB-9EF71D2C0A89}"/>
              </a:ext>
            </a:extLst>
          </p:cNvPr>
          <p:cNvSpPr txBox="1"/>
          <p:nvPr/>
        </p:nvSpPr>
        <p:spPr>
          <a:xfrm>
            <a:off x="4553501" y="4063293"/>
            <a:ext cx="828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2 рік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A2113D-ACF2-4968-9824-800F2171506A}"/>
              </a:ext>
            </a:extLst>
          </p:cNvPr>
          <p:cNvSpPr txBox="1"/>
          <p:nvPr/>
        </p:nvSpPr>
        <p:spPr>
          <a:xfrm>
            <a:off x="6267428" y="3633201"/>
            <a:ext cx="828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3 рік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786D5A-3D93-DD29-6AF4-B461E1E6DCE1}"/>
              </a:ext>
            </a:extLst>
          </p:cNvPr>
          <p:cNvSpPr txBox="1"/>
          <p:nvPr/>
        </p:nvSpPr>
        <p:spPr>
          <a:xfrm>
            <a:off x="7702670" y="3198008"/>
            <a:ext cx="119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4 рік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82DB98-25D4-2042-5798-3CDF1C6033E5}"/>
              </a:ext>
            </a:extLst>
          </p:cNvPr>
          <p:cNvSpPr txBox="1"/>
          <p:nvPr/>
        </p:nvSpPr>
        <p:spPr>
          <a:xfrm>
            <a:off x="2348984" y="4826154"/>
            <a:ext cx="2108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Аналіз літератури, обґрунтування вибору матеріалу, дослідження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DD3B41-6B7C-C9F9-2D8F-C6C79B41EDD9}"/>
              </a:ext>
            </a:extLst>
          </p:cNvPr>
          <p:cNvSpPr txBox="1"/>
          <p:nvPr/>
        </p:nvSpPr>
        <p:spPr>
          <a:xfrm>
            <a:off x="4248009" y="4530347"/>
            <a:ext cx="1673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Дослідження, дослідження, дослідження, конференції, статті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424BE2-0D09-6F65-B2B5-73188FCD68C3}"/>
              </a:ext>
            </a:extLst>
          </p:cNvPr>
          <p:cNvSpPr txBox="1"/>
          <p:nvPr/>
        </p:nvSpPr>
        <p:spPr>
          <a:xfrm>
            <a:off x="5868682" y="4188963"/>
            <a:ext cx="1673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Дослідження, конференції, статті, написання дисертації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5B8455-CBFF-B32D-7C2C-B478588D961C}"/>
              </a:ext>
            </a:extLst>
          </p:cNvPr>
          <p:cNvSpPr txBox="1"/>
          <p:nvPr/>
        </p:nvSpPr>
        <p:spPr>
          <a:xfrm>
            <a:off x="7489355" y="3810879"/>
            <a:ext cx="167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Оформлення дисертації, конференції статті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898072-3E27-A5DB-9A51-4233E41A3301}"/>
              </a:ext>
            </a:extLst>
          </p:cNvPr>
          <p:cNvSpPr txBox="1"/>
          <p:nvPr/>
        </p:nvSpPr>
        <p:spPr>
          <a:xfrm>
            <a:off x="2617782" y="6026483"/>
            <a:ext cx="1408922" cy="369332"/>
          </a:xfrm>
          <a:prstGeom prst="rect">
            <a:avLst/>
          </a:prstGeom>
          <a:solidFill>
            <a:srgbClr val="EA58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звітування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33FF891-8BAC-36C8-94DC-97D5859F9218}"/>
              </a:ext>
            </a:extLst>
          </p:cNvPr>
          <p:cNvSpPr txBox="1"/>
          <p:nvPr/>
        </p:nvSpPr>
        <p:spPr>
          <a:xfrm>
            <a:off x="4366414" y="5937265"/>
            <a:ext cx="1408922" cy="369332"/>
          </a:xfrm>
          <a:prstGeom prst="rect">
            <a:avLst/>
          </a:prstGeom>
          <a:solidFill>
            <a:srgbClr val="EA58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звітування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EE6F58-9BA2-A040-ADD5-D6ADED945CFA}"/>
              </a:ext>
            </a:extLst>
          </p:cNvPr>
          <p:cNvSpPr txBox="1"/>
          <p:nvPr/>
        </p:nvSpPr>
        <p:spPr>
          <a:xfrm>
            <a:off x="6004104" y="5639168"/>
            <a:ext cx="1408922" cy="369332"/>
          </a:xfrm>
          <a:prstGeom prst="rect">
            <a:avLst/>
          </a:prstGeom>
          <a:solidFill>
            <a:srgbClr val="EA58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звітування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B1386B-96BF-D109-C1FB-857D54D86AB1}"/>
              </a:ext>
            </a:extLst>
          </p:cNvPr>
          <p:cNvSpPr txBox="1"/>
          <p:nvPr/>
        </p:nvSpPr>
        <p:spPr>
          <a:xfrm>
            <a:off x="7702670" y="4988835"/>
            <a:ext cx="1408922" cy="646331"/>
          </a:xfrm>
          <a:prstGeom prst="rect">
            <a:avLst/>
          </a:prstGeom>
          <a:solidFill>
            <a:srgbClr val="EA58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Підсумковезвітування</a:t>
            </a:r>
          </a:p>
        </p:txBody>
      </p:sp>
      <p:sp>
        <p:nvSpPr>
          <p:cNvPr id="19" name="Стрілка: униз 18">
            <a:extLst>
              <a:ext uri="{FF2B5EF4-FFF2-40B4-BE49-F238E27FC236}">
                <a16:creationId xmlns:a16="http://schemas.microsoft.com/office/drawing/2014/main" xmlns="" id="{7001B5E2-6731-0162-2FF6-82FFC87A03B8}"/>
              </a:ext>
            </a:extLst>
          </p:cNvPr>
          <p:cNvSpPr/>
          <p:nvPr/>
        </p:nvSpPr>
        <p:spPr>
          <a:xfrm>
            <a:off x="10593105" y="3596794"/>
            <a:ext cx="528320" cy="100416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E4D2532-564D-801D-62FD-A0ECD32568C8}"/>
              </a:ext>
            </a:extLst>
          </p:cNvPr>
          <p:cNvSpPr txBox="1"/>
          <p:nvPr/>
        </p:nvSpPr>
        <p:spPr>
          <a:xfrm>
            <a:off x="9212462" y="4739067"/>
            <a:ext cx="2871915" cy="1569660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uk-UA" sz="2400" b="1" dirty="0">
                <a:solidFill>
                  <a:schemeClr val="tx1"/>
                </a:solidFill>
              </a:rPr>
              <a:t>Готовий до захисту:</a:t>
            </a:r>
          </a:p>
          <a:p>
            <a:pPr algn="r"/>
            <a:r>
              <a:rPr lang="uk-UA" sz="2400" dirty="0">
                <a:solidFill>
                  <a:schemeClr val="tx1"/>
                </a:solidFill>
              </a:rPr>
              <a:t>1. Достатня кількість наукових праць</a:t>
            </a:r>
          </a:p>
          <a:p>
            <a:pPr algn="r"/>
            <a:r>
              <a:rPr lang="uk-UA" sz="2400" dirty="0">
                <a:solidFill>
                  <a:schemeClr val="tx1"/>
                </a:solidFill>
              </a:rPr>
              <a:t>2. Готова дисертація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C4B0CFE-668B-C0AA-002B-06AD3184565E}"/>
              </a:ext>
            </a:extLst>
          </p:cNvPr>
          <p:cNvSpPr txBox="1"/>
          <p:nvPr/>
        </p:nvSpPr>
        <p:spPr>
          <a:xfrm>
            <a:off x="213669" y="2336233"/>
            <a:ext cx="19887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План </a:t>
            </a:r>
            <a:r>
              <a:rPr lang="uk-UA" sz="2400" dirty="0"/>
              <a:t>навчальної та наукової  діяльності 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</a:rPr>
              <a:t>на 4 роки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E01E1B-971B-0F0B-C8A9-B72BADD220FD}"/>
              </a:ext>
            </a:extLst>
          </p:cNvPr>
          <p:cNvSpPr txBox="1"/>
          <p:nvPr/>
        </p:nvSpPr>
        <p:spPr>
          <a:xfrm>
            <a:off x="8326338" y="2134306"/>
            <a:ext cx="1988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Закінчення навчання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CE5DDA27-91B3-4029-9CFB-6C3874516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531"/>
          <a:stretch/>
        </p:blipFill>
        <p:spPr bwMode="auto">
          <a:xfrm>
            <a:off x="213669" y="96235"/>
            <a:ext cx="957396" cy="12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149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2A1A11-57D6-CCCB-A01A-9210CF9EF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51728"/>
            <a:ext cx="10058400" cy="912277"/>
          </a:xfrm>
        </p:spPr>
        <p:txBody>
          <a:bodyPr>
            <a:noAutofit/>
          </a:bodyPr>
          <a:lstStyle/>
          <a:p>
            <a:pPr algn="ctr"/>
            <a:r>
              <a:rPr lang="uk-UA" sz="4400" dirty="0">
                <a:solidFill>
                  <a:srgbClr val="002060"/>
                </a:solidFill>
              </a:rPr>
              <a:t>ГОТОВНІСТЬ   ДО   ЗАХИСТУ. Нормативна база.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59CA1427-82AE-4B0B-19CD-E817B260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C95A89-DE92-4CEC-84F2-B31945BCA6E4}" type="datetime1">
              <a:rPr lang="uk-UA" smtClean="0"/>
              <a:pPr rtl="0"/>
              <a:t>09.01.2023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C10E63-BC96-19C3-10BA-CCDEAF5F3F06}"/>
              </a:ext>
            </a:extLst>
          </p:cNvPr>
          <p:cNvSpPr txBox="1"/>
          <p:nvPr/>
        </p:nvSpPr>
        <p:spPr>
          <a:xfrm>
            <a:off x="914401" y="1941145"/>
            <a:ext cx="105257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КМУ № 44 від 12.01 2022 року «</a:t>
            </a:r>
            <a:r>
              <a:rPr lang="uk-UA" sz="2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затвердження Порядку присудження ступеня доктора філософії та скасування рішення разової спеціалізованої вченої ради закладу вищої освіти, наукової установи про присудження ступеня доктора філософії»;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uk-UA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КМУ № 341 від 21.03.2022 року </a:t>
            </a:r>
            <a:r>
              <a:rPr lang="uk-UA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uk-UA" altLang="uk-UA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внесення зміни до постанови Кабінету Міністрів України від 12 січня 2022 р. № 44»;</a:t>
            </a:r>
            <a:endParaRPr lang="uk-UA" sz="26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uk-UA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№ НСВС/32/2022 від 14.07.2022 року </a:t>
            </a:r>
            <a:r>
              <a:rPr lang="uk-UA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унормування процедур захисту дисертацій здобувачів ступеня доктора філософії в КПІ ім. Ігоря Сікорського»</a:t>
            </a:r>
            <a:endParaRPr lang="uk-UA" sz="2600" dirty="0"/>
          </a:p>
        </p:txBody>
      </p:sp>
      <p:sp>
        <p:nvSpPr>
          <p:cNvPr id="7" name="AutoShape 2">
            <a:hlinkClick r:id="rId2"/>
            <a:extLst>
              <a:ext uri="{FF2B5EF4-FFF2-40B4-BE49-F238E27FC236}">
                <a16:creationId xmlns:a16="http://schemas.microsoft.com/office/drawing/2014/main" xmlns="" id="{A8C14FC9-0DCB-5BEB-E004-94E82A9251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318" y="33415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3">
            <a:hlinkClick r:id="rId3"/>
            <a:extLst>
              <a:ext uri="{FF2B5EF4-FFF2-40B4-BE49-F238E27FC236}">
                <a16:creationId xmlns:a16="http://schemas.microsoft.com/office/drawing/2014/main" xmlns="" id="{56DED156-F0EC-B8A6-7E20-56AC3C900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52943" y="33415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4">
            <a:hlinkClick r:id="rId4"/>
            <a:extLst>
              <a:ext uri="{FF2B5EF4-FFF2-40B4-BE49-F238E27FC236}">
                <a16:creationId xmlns:a16="http://schemas.microsoft.com/office/drawing/2014/main" xmlns="" id="{C5AC688A-0108-2E32-53A4-59B81F2E51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81568" y="33415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36FF121D-ECB7-6E6C-2DA1-FC9351D18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531"/>
          <a:stretch/>
        </p:blipFill>
        <p:spPr bwMode="auto">
          <a:xfrm>
            <a:off x="180940" y="144418"/>
            <a:ext cx="957396" cy="12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5AEFFA-9B8B-792E-50E8-7B0BFA9901E9}"/>
              </a:ext>
            </a:extLst>
          </p:cNvPr>
          <p:cNvSpPr txBox="1"/>
          <p:nvPr/>
        </p:nvSpPr>
        <p:spPr>
          <a:xfrm>
            <a:off x="10196951" y="1436547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rada.kpi.ua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82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3823E81A-F43D-1462-BEAA-9FCCA517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C95A89-DE92-4CEC-84F2-B31945BCA6E4}" type="datetime1">
              <a:rPr lang="uk-UA" smtClean="0"/>
              <a:pPr rtl="0"/>
              <a:t>09.01.2023</a:t>
            </a:fld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47CAF3F-228D-F0D7-29E3-28445F97242F}"/>
              </a:ext>
            </a:extLst>
          </p:cNvPr>
          <p:cNvSpPr txBox="1">
            <a:spLocks/>
          </p:cNvSpPr>
          <p:nvPr/>
        </p:nvSpPr>
        <p:spPr>
          <a:xfrm>
            <a:off x="1066800" y="651728"/>
            <a:ext cx="10058400" cy="9122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dirty="0"/>
              <a:t>ГОТОВНІСТЬ   ДО   ЗАХИСТУ. Послідовність дій.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70CD0D-FBB0-26F7-BEBD-F4343DD02E19}"/>
              </a:ext>
            </a:extLst>
          </p:cNvPr>
          <p:cNvSpPr txBox="1"/>
          <p:nvPr/>
        </p:nvSpPr>
        <p:spPr>
          <a:xfrm>
            <a:off x="299720" y="1933575"/>
            <a:ext cx="11678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1. </a:t>
            </a:r>
            <a:r>
              <a:rPr lang="uk-UA" sz="3200" b="1" dirty="0">
                <a:solidFill>
                  <a:srgbClr val="002060"/>
                </a:solidFill>
              </a:rPr>
              <a:t>Перевірити виконання формальних ознак </a:t>
            </a:r>
            <a:r>
              <a:rPr lang="uk-UA" sz="3200" dirty="0"/>
              <a:t>(</a:t>
            </a:r>
            <a:r>
              <a:rPr lang="uk-UA" sz="3200" i="1" dirty="0"/>
              <a:t>і</a:t>
            </a:r>
            <a:r>
              <a:rPr lang="uk-UA" sz="3200" dirty="0"/>
              <a:t>. виконаний індивідуальний план; </a:t>
            </a:r>
            <a:r>
              <a:rPr lang="uk-UA" sz="3200" i="1" dirty="0" err="1"/>
              <a:t>іі</a:t>
            </a:r>
            <a:r>
              <a:rPr lang="uk-UA" sz="3200" dirty="0"/>
              <a:t>. кількість праць (за правилами Постанови 44) не менше трьох; </a:t>
            </a:r>
            <a:r>
              <a:rPr lang="uk-UA" sz="3200" i="1" dirty="0" err="1"/>
              <a:t>ііі</a:t>
            </a:r>
            <a:r>
              <a:rPr lang="uk-UA" sz="3200" dirty="0"/>
              <a:t>. дисертація повністю готова);</a:t>
            </a:r>
          </a:p>
          <a:p>
            <a:r>
              <a:rPr lang="uk-UA" sz="3200" dirty="0"/>
              <a:t>2. </a:t>
            </a:r>
            <a:r>
              <a:rPr lang="uk-UA" sz="3200" b="1" dirty="0">
                <a:solidFill>
                  <a:srgbClr val="002060"/>
                </a:solidFill>
              </a:rPr>
              <a:t>Провести на кафедрі підсумкове звітування-«передзахист»</a:t>
            </a:r>
            <a:r>
              <a:rPr lang="uk-UA" sz="3200" dirty="0"/>
              <a:t> (зробити доповідь, отримати велику кількість запитань-порад-       -рекомендацій-коментарів-пропозицій-….);</a:t>
            </a:r>
          </a:p>
          <a:p>
            <a:r>
              <a:rPr lang="uk-UA" sz="3200" dirty="0"/>
              <a:t>3. </a:t>
            </a:r>
            <a:r>
              <a:rPr lang="uk-UA" sz="3200" b="1" dirty="0">
                <a:solidFill>
                  <a:srgbClr val="002060"/>
                </a:solidFill>
              </a:rPr>
              <a:t>Внести всі необхідні зміни до дисертації</a:t>
            </a:r>
            <a:r>
              <a:rPr lang="uk-UA" sz="3200" dirty="0"/>
              <a:t>. Після подання заяви «Щодо отримання висновку про наукову новизну…» </a:t>
            </a:r>
            <a:r>
              <a:rPr lang="uk-UA" sz="3200" dirty="0">
                <a:solidFill>
                  <a:srgbClr val="FF9900"/>
                </a:solidFill>
              </a:rPr>
              <a:t>жодних змін до дисертації вносити не можна</a:t>
            </a:r>
            <a:endParaRPr lang="uk-UA" dirty="0">
              <a:solidFill>
                <a:srgbClr val="FF9900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2C78DB0C-79E5-C45B-788D-62D180EB3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531"/>
          <a:stretch/>
        </p:blipFill>
        <p:spPr bwMode="auto">
          <a:xfrm>
            <a:off x="299720" y="107124"/>
            <a:ext cx="957396" cy="12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981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010B27-E660-3B4D-A8DF-517C8688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200" dirty="0"/>
              <a:t>ГОТОВНІСТЬ   ДО   ЗАХИСТУ. Перевірка публікацій.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518C9331-88E2-4DB6-C545-E8E201C2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C95A89-DE92-4CEC-84F2-B31945BCA6E4}" type="datetime1">
              <a:rPr lang="uk-UA" smtClean="0"/>
              <a:pPr rtl="0"/>
              <a:t>09.01.2023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AF6453-1C57-1784-40DF-8AF4F41DE3AB}"/>
              </a:ext>
            </a:extLst>
          </p:cNvPr>
          <p:cNvSpPr txBox="1"/>
          <p:nvPr/>
        </p:nvSpPr>
        <p:spPr>
          <a:xfrm>
            <a:off x="589280" y="1891496"/>
            <a:ext cx="11303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6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«8. Наукові результати дисертації повинні бути висвітлені </a:t>
            </a:r>
            <a:r>
              <a:rPr lang="uk-UA" sz="2600" b="1" i="1" dirty="0">
                <a:solidFill>
                  <a:srgbClr val="FF9900"/>
                </a:solidFill>
                <a:effectLst/>
                <a:latin typeface="Times New Roman" panose="02020603050405020304" pitchFamily="18" charset="0"/>
              </a:rPr>
              <a:t>не менше ніж у трьох наукових публікаціях </a:t>
            </a:r>
            <a:r>
              <a:rPr lang="uk-UA" sz="26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здобувача, до яких зараховуються:»</a:t>
            </a:r>
          </a:p>
          <a:p>
            <a:pPr algn="just">
              <a:spcBef>
                <a:spcPts val="1200"/>
              </a:spcBef>
            </a:pP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	1) статті у наукових виданнях, включених </a:t>
            </a:r>
            <a:r>
              <a:rPr lang="uk-UA" sz="2000" b="1" i="0" dirty="0">
                <a:solidFill>
                  <a:srgbClr val="FF9900"/>
                </a:solidFill>
                <a:effectLst/>
                <a:latin typeface="Times New Roman" panose="02020603050405020304" pitchFamily="18" charset="0"/>
              </a:rPr>
              <a:t>на дату опублікування 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 переліку наукових 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фахових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видань України (</a:t>
            </a:r>
            <a:r>
              <a:rPr lang="uk-UA" sz="2000" b="1" i="0" dirty="0">
                <a:solidFill>
                  <a:srgbClr val="FF9900"/>
                </a:solidFill>
                <a:effectLst/>
                <a:latin typeface="Times New Roman" panose="02020603050405020304" pitchFamily="18" charset="0"/>
              </a:rPr>
              <a:t>за спеціальністю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uk-UA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можна перевірити на сайті МОНУ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Якщо </a:t>
            </a:r>
            <a:r>
              <a:rPr lang="uk-UA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число співавторів 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 такій статті (разом із здобувачем) становить </a:t>
            </a:r>
            <a:r>
              <a:rPr lang="uk-UA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більше двох осіб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така стаття прирівнюється до        </a:t>
            </a:r>
            <a:r>
              <a:rPr lang="uk-UA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0,5 публікації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	2) статті у періодичних наукових виданнях, проіндексованих </a:t>
            </a:r>
            <a:r>
              <a:rPr lang="uk-UA" sz="2000" b="1" i="0" dirty="0">
                <a:solidFill>
                  <a:srgbClr val="FF9900"/>
                </a:solidFill>
                <a:effectLst/>
                <a:latin typeface="Times New Roman" panose="02020603050405020304" pitchFamily="18" charset="0"/>
              </a:rPr>
              <a:t>на дату опублікування 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 базах даних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Web of Science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Core Collection 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та/або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Scopus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uk-UA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Кількість співавторів значення не має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ISSN</a:t>
            </a:r>
            <a:endParaRPr lang="uk-UA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	3) не більше одного 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патенту на винахід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2000" b="1" i="0" dirty="0">
                <a:solidFill>
                  <a:srgbClr val="FF9900"/>
                </a:solidFill>
                <a:effectLst/>
                <a:latin typeface="Times New Roman" panose="02020603050405020304" pitchFamily="18" charset="0"/>
              </a:rPr>
              <a:t>що пройшов кваліфікаційну експертизу 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 безпосередньо стосується наукових результатів дисертації.</a:t>
            </a:r>
          </a:p>
          <a:p>
            <a:pPr algn="just">
              <a:spcBef>
                <a:spcPts val="1200"/>
              </a:spcBef>
            </a:pP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	4) 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одноосібні монографії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2000" b="1" i="0" dirty="0">
                <a:solidFill>
                  <a:srgbClr val="FF9900"/>
                </a:solidFill>
                <a:effectLst/>
                <a:latin typeface="Times New Roman" panose="02020603050405020304" pitchFamily="18" charset="0"/>
              </a:rPr>
              <a:t>що рекомендовані до друку Вченою радою Університету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До одноосібних монографій прирівнюються одноосібні розділи у колективних монографіях.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871443-40F8-7C31-1818-B3FA05BCD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531"/>
          <a:stretch/>
        </p:blipFill>
        <p:spPr bwMode="auto">
          <a:xfrm>
            <a:off x="283576" y="132467"/>
            <a:ext cx="957396" cy="12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594984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1799115_TF56160789" id="{338CDFFA-6E0B-4EAE-98BA-0FA535F408CC}" vid="{598B8DAB-B99F-41D6-934E-B509BA09E80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{0FEF569B-4A32-45B8-8AC1-8EDD9A8C9906}tf56160789_win32</Template>
  <TotalTime>305</TotalTime>
  <Words>345</Words>
  <Application>Microsoft Office PowerPoint</Application>
  <PresentationFormat>Произвольный</PresentationFormat>
  <Paragraphs>49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1_RetrospectVTI</vt:lpstr>
      <vt:lpstr>Поради для аспірантів</vt:lpstr>
      <vt:lpstr>Науковець – це людина, яка вміє читати наукову літературу, виконувати експериментальні дослідження, узагальнювати результати та робити висновки</vt:lpstr>
      <vt:lpstr>НАВЧАННЯ В АСПІРАНТУРІ. Акценти.</vt:lpstr>
      <vt:lpstr>ГОТОВНІСТЬ   ДО   ЗАХИСТУ. Нормативна база.</vt:lpstr>
      <vt:lpstr>Слайд 5</vt:lpstr>
      <vt:lpstr>ГОТОВНІСТЬ   ДО   ЗАХИСТУ. Перевірка публікацій.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Поради для аспірантів</dc:title>
  <dc:creator>Valeriia Kholiavko</dc:creator>
  <cp:lastModifiedBy>3</cp:lastModifiedBy>
  <cp:revision>1</cp:revision>
  <dcterms:created xsi:type="dcterms:W3CDTF">2022-10-08T15:41:39Z</dcterms:created>
  <dcterms:modified xsi:type="dcterms:W3CDTF">2023-01-09T15:01:14Z</dcterms:modified>
</cp:coreProperties>
</file>